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63" r:id="rId6"/>
    <p:sldId id="260" r:id="rId7"/>
    <p:sldId id="259" r:id="rId8"/>
    <p:sldId id="264" r:id="rId9"/>
    <p:sldId id="261" r:id="rId10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EA23A5-324E-4957-83C1-5A113BF093D2}" v="1" dt="2023-06-06T06:53:42.3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595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5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55EA23A5-324E-4957-83C1-5A113BF093D2}"/>
    <pc:docChg chg="modSld">
      <pc:chgData name="Narelle Wheaton" userId="6e1b2b30-480e-4f91-806b-6735d5b9e446" providerId="ADAL" clId="{55EA23A5-324E-4957-83C1-5A113BF093D2}" dt="2023-06-06T06:53:42.386" v="0" actId="207"/>
      <pc:docMkLst>
        <pc:docMk/>
      </pc:docMkLst>
      <pc:sldChg chg="modSp">
        <pc:chgData name="Narelle Wheaton" userId="6e1b2b30-480e-4f91-806b-6735d5b9e446" providerId="ADAL" clId="{55EA23A5-324E-4957-83C1-5A113BF093D2}" dt="2023-06-06T06:53:42.386" v="0" actId="207"/>
        <pc:sldMkLst>
          <pc:docMk/>
          <pc:sldMk cId="0" sldId="256"/>
        </pc:sldMkLst>
        <pc:spChg chg="mod">
          <ac:chgData name="Narelle Wheaton" userId="6e1b2b30-480e-4f91-806b-6735d5b9e446" providerId="ADAL" clId="{55EA23A5-324E-4957-83C1-5A113BF093D2}" dt="2023-06-06T06:53:42.386" v="0" actId="207"/>
          <ac:spMkLst>
            <pc:docMk/>
            <pc:sldMk cId="0" sldId="256"/>
            <ac:spMk id="2050" creationId="{2EB2ABA9-F633-9E6E-23F0-DEF4276B5B16}"/>
          </ac:spMkLst>
        </pc:spChg>
      </pc:sldChg>
      <pc:sldChg chg="modSp">
        <pc:chgData name="Narelle Wheaton" userId="6e1b2b30-480e-4f91-806b-6735d5b9e446" providerId="ADAL" clId="{55EA23A5-324E-4957-83C1-5A113BF093D2}" dt="2023-06-06T06:53:42.386" v="0" actId="207"/>
        <pc:sldMkLst>
          <pc:docMk/>
          <pc:sldMk cId="0" sldId="257"/>
        </pc:sldMkLst>
        <pc:spChg chg="mod">
          <ac:chgData name="Narelle Wheaton" userId="6e1b2b30-480e-4f91-806b-6735d5b9e446" providerId="ADAL" clId="{55EA23A5-324E-4957-83C1-5A113BF093D2}" dt="2023-06-06T06:53:42.386" v="0" actId="207"/>
          <ac:spMkLst>
            <pc:docMk/>
            <pc:sldMk cId="0" sldId="257"/>
            <ac:spMk id="3074" creationId="{CA30DAFD-DA51-4DC2-1E5D-0633A7FF40F9}"/>
          </ac:spMkLst>
        </pc:spChg>
      </pc:sldChg>
      <pc:sldChg chg="modSp">
        <pc:chgData name="Narelle Wheaton" userId="6e1b2b30-480e-4f91-806b-6735d5b9e446" providerId="ADAL" clId="{55EA23A5-324E-4957-83C1-5A113BF093D2}" dt="2023-06-06T06:53:42.386" v="0" actId="207"/>
        <pc:sldMkLst>
          <pc:docMk/>
          <pc:sldMk cId="0" sldId="258"/>
        </pc:sldMkLst>
        <pc:spChg chg="mod">
          <ac:chgData name="Narelle Wheaton" userId="6e1b2b30-480e-4f91-806b-6735d5b9e446" providerId="ADAL" clId="{55EA23A5-324E-4957-83C1-5A113BF093D2}" dt="2023-06-06T06:53:42.386" v="0" actId="207"/>
          <ac:spMkLst>
            <pc:docMk/>
            <pc:sldMk cId="0" sldId="258"/>
            <ac:spMk id="3" creationId="{BE130CC9-7C59-2C85-B028-C1F75C5E29EB}"/>
          </ac:spMkLst>
        </pc:spChg>
      </pc:sldChg>
      <pc:sldChg chg="modSp">
        <pc:chgData name="Narelle Wheaton" userId="6e1b2b30-480e-4f91-806b-6735d5b9e446" providerId="ADAL" clId="{55EA23A5-324E-4957-83C1-5A113BF093D2}" dt="2023-06-06T06:53:42.386" v="0" actId="207"/>
        <pc:sldMkLst>
          <pc:docMk/>
          <pc:sldMk cId="0" sldId="259"/>
        </pc:sldMkLst>
        <pc:spChg chg="mod">
          <ac:chgData name="Narelle Wheaton" userId="6e1b2b30-480e-4f91-806b-6735d5b9e446" providerId="ADAL" clId="{55EA23A5-324E-4957-83C1-5A113BF093D2}" dt="2023-06-06T06:53:42.386" v="0" actId="207"/>
          <ac:spMkLst>
            <pc:docMk/>
            <pc:sldMk cId="0" sldId="259"/>
            <ac:spMk id="6146" creationId="{7BAE54A9-EAD5-7656-EC86-296DD4EE4885}"/>
          </ac:spMkLst>
        </pc:spChg>
      </pc:sldChg>
      <pc:sldChg chg="modSp">
        <pc:chgData name="Narelle Wheaton" userId="6e1b2b30-480e-4f91-806b-6735d5b9e446" providerId="ADAL" clId="{55EA23A5-324E-4957-83C1-5A113BF093D2}" dt="2023-06-06T06:53:42.386" v="0" actId="207"/>
        <pc:sldMkLst>
          <pc:docMk/>
          <pc:sldMk cId="0" sldId="260"/>
        </pc:sldMkLst>
        <pc:spChg chg="mod">
          <ac:chgData name="Narelle Wheaton" userId="6e1b2b30-480e-4f91-806b-6735d5b9e446" providerId="ADAL" clId="{55EA23A5-324E-4957-83C1-5A113BF093D2}" dt="2023-06-06T06:53:42.386" v="0" actId="207"/>
          <ac:spMkLst>
            <pc:docMk/>
            <pc:sldMk cId="0" sldId="260"/>
            <ac:spMk id="5122" creationId="{1050B0C1-BAF0-D8D1-E309-EB3C360F845E}"/>
          </ac:spMkLst>
        </pc:spChg>
      </pc:sldChg>
      <pc:sldChg chg="modSp">
        <pc:chgData name="Narelle Wheaton" userId="6e1b2b30-480e-4f91-806b-6735d5b9e446" providerId="ADAL" clId="{55EA23A5-324E-4957-83C1-5A113BF093D2}" dt="2023-06-06T06:53:42.386" v="0" actId="207"/>
        <pc:sldMkLst>
          <pc:docMk/>
          <pc:sldMk cId="0" sldId="261"/>
        </pc:sldMkLst>
        <pc:spChg chg="mod">
          <ac:chgData name="Narelle Wheaton" userId="6e1b2b30-480e-4f91-806b-6735d5b9e446" providerId="ADAL" clId="{55EA23A5-324E-4957-83C1-5A113BF093D2}" dt="2023-06-06T06:53:42.386" v="0" actId="207"/>
          <ac:spMkLst>
            <pc:docMk/>
            <pc:sldMk cId="0" sldId="261"/>
            <ac:spMk id="7170" creationId="{5A613CDF-34D7-8A45-0D5C-8ADA78919A65}"/>
          </ac:spMkLst>
        </pc:spChg>
      </pc:sldChg>
      <pc:sldChg chg="modSp">
        <pc:chgData name="Narelle Wheaton" userId="6e1b2b30-480e-4f91-806b-6735d5b9e446" providerId="ADAL" clId="{55EA23A5-324E-4957-83C1-5A113BF093D2}" dt="2023-06-06T06:53:42.386" v="0" actId="207"/>
        <pc:sldMkLst>
          <pc:docMk/>
          <pc:sldMk cId="1715519268" sldId="262"/>
        </pc:sldMkLst>
        <pc:spChg chg="mod">
          <ac:chgData name="Narelle Wheaton" userId="6e1b2b30-480e-4f91-806b-6735d5b9e446" providerId="ADAL" clId="{55EA23A5-324E-4957-83C1-5A113BF093D2}" dt="2023-06-06T06:53:42.386" v="0" actId="207"/>
          <ac:spMkLst>
            <pc:docMk/>
            <pc:sldMk cId="1715519268" sldId="262"/>
            <ac:spMk id="2050" creationId="{2EB2ABA9-F633-9E6E-23F0-DEF4276B5B16}"/>
          </ac:spMkLst>
        </pc:spChg>
      </pc:sldChg>
      <pc:sldChg chg="modSp">
        <pc:chgData name="Narelle Wheaton" userId="6e1b2b30-480e-4f91-806b-6735d5b9e446" providerId="ADAL" clId="{55EA23A5-324E-4957-83C1-5A113BF093D2}" dt="2023-06-06T06:53:42.386" v="0" actId="207"/>
        <pc:sldMkLst>
          <pc:docMk/>
          <pc:sldMk cId="2592943986" sldId="263"/>
        </pc:sldMkLst>
        <pc:spChg chg="mod">
          <ac:chgData name="Narelle Wheaton" userId="6e1b2b30-480e-4f91-806b-6735d5b9e446" providerId="ADAL" clId="{55EA23A5-324E-4957-83C1-5A113BF093D2}" dt="2023-06-06T06:53:42.386" v="0" actId="207"/>
          <ac:spMkLst>
            <pc:docMk/>
            <pc:sldMk cId="2592943986" sldId="263"/>
            <ac:spMk id="3" creationId="{BE130CC9-7C59-2C85-B028-C1F75C5E29EB}"/>
          </ac:spMkLst>
        </pc:spChg>
      </pc:sldChg>
      <pc:sldChg chg="modSp">
        <pc:chgData name="Narelle Wheaton" userId="6e1b2b30-480e-4f91-806b-6735d5b9e446" providerId="ADAL" clId="{55EA23A5-324E-4957-83C1-5A113BF093D2}" dt="2023-06-06T06:53:42.386" v="0" actId="207"/>
        <pc:sldMkLst>
          <pc:docMk/>
          <pc:sldMk cId="1127207318" sldId="264"/>
        </pc:sldMkLst>
        <pc:spChg chg="mod">
          <ac:chgData name="Narelle Wheaton" userId="6e1b2b30-480e-4f91-806b-6735d5b9e446" providerId="ADAL" clId="{55EA23A5-324E-4957-83C1-5A113BF093D2}" dt="2023-06-06T06:53:42.386" v="0" actId="207"/>
          <ac:spMkLst>
            <pc:docMk/>
            <pc:sldMk cId="1127207318" sldId="264"/>
            <ac:spMk id="6146" creationId="{7BAE54A9-EAD5-7656-EC86-296DD4EE488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A9223-5E21-7AC9-F8DB-CECC53BF7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BC76A-6C63-4DCF-91C1-0BD5DCDEA91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1FE30F-5CE9-FEC5-801A-67218D6E5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391DC-3ECD-4547-BB95-22B653B97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0D870-1546-4749-96CC-F671E69EB30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92217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C270B1-0962-E47B-3B04-DDF61D13F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0B3BC-9E44-4821-9872-9A373D98F2B5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986EA2-5AF9-9D3F-0C58-486864C13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3F9717-BB55-4F9B-A30E-675ECEC21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CDA93-6966-48C5-BDFE-CFE7336697A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52021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583E6B-B9D9-7899-51C1-12DFB0015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0DC55-9718-4C53-8119-281079A68C46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2B5B20-7877-C708-3F2D-D5B087F230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ABB3F2-336D-3AFD-97F9-B7F42FC8D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441A9-E0F6-4634-81F3-8584F4CA227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99881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899005-1033-FDEC-2704-D72C54F8D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B2D2D-946C-4E9E-8654-9569C372A63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8D72EC-F322-910D-9DBC-50CFC05A2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BA1D48-CA21-21BB-3824-B1DBFDED7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2251C-1764-4A26-9419-E5F4457F3D8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10737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3FF335-1E2C-1F1E-B454-01F300DE7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34C09-3379-42B1-86CF-CD95B6608C3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4AC2E2-2C8E-6311-EF8D-39D676BF7C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70AA4-5FF0-B382-2C26-E25F85DFFD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009A4-DED3-4A0A-8CB8-E99D4264A1C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05279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216440B-F942-9C22-49F9-4539707CF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5AC06-2A47-448B-A5EF-71F0F17A492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F12775D-B917-D43B-C503-B47F5EED6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F94A952-C7D1-5CC1-4F17-E34811518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7B8D4-00FC-443E-893E-F2D0B66FCC5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475239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FE8C37B-5657-7918-B903-21FEBB391F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4F584-31C5-4F2B-9838-E6596AEFD65A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2B09F50-6854-EF94-0721-B7AB9EDAE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D67FB75-FFF0-33B7-7971-79135F19C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21A75-E698-42C5-853F-EDDE89C2B9D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89271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EC9D60F-9113-83B4-8F28-21A25954AC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B421C-3405-4083-804C-E49E28ADBB4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4C2696F-ED13-348C-C860-825B4A3D9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E4717FA-55B3-D02C-1B71-50CC7F637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E0709-76F3-42DA-BB4B-DFB2D608D9E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10068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73188B8-D1FB-8F52-3998-335D4610E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F8AD7-23E0-4012-8D27-A9A82FDB9D76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9BE42B7-FE64-A98A-A45F-727E11D88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131A098-9900-A356-BE37-8888321C1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03FE4-3481-49CF-AD18-1ED8B2824C2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35817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737CF86-14B3-76E4-FABD-C9D9F9FFC6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C90FB-980A-45D7-92E1-F2A609D136D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F2324DB-5316-2A3D-25C1-C908D566E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35CF2AE-574A-A5BC-00E9-E4704BD67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70926-08B6-4804-B0AF-4B2879FEBFA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33306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D0E486F-C7FA-E0B4-31EC-DF1FEB827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714F3-F3DB-4CE0-915D-50C710DBCCD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1D40924-1FC5-5790-9665-918CDD6B06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1D9FE5F-5BA5-7C76-64E6-98A09CB727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4B160-45D9-4B41-A393-E00FF96B727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93440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D5058EF-F0B7-7EE5-E185-4275B1BFAE5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FD48D01-BC3B-8CC1-2B07-E94FA1CA2D8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2D154B-998E-7F51-34FE-2DA136D3CC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E57C1AE-5B02-4BF3-8A6A-D99A1D5B52FA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CF0640-B10B-85E6-9F92-5B3CAAA880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2FEAAA-ADE1-7385-3AE8-9EE60BC5C6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76B3553-9647-41CF-9BEA-272F821E214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2EB2ABA9-F633-9E6E-23F0-DEF4276B5B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3456" y="1970732"/>
            <a:ext cx="10225087" cy="2916535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000" dirty="0">
                <a:solidFill>
                  <a:srgbClr val="FFFFFF"/>
                </a:solidFill>
              </a:rPr>
              <a:t>Verse 1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We plough the fields and scatter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The good seed on the land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But it is fed and watered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By God's almighty hand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2EB2ABA9-F633-9E6E-23F0-DEF4276B5B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3456" y="2150752"/>
            <a:ext cx="10225087" cy="2556495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He sends the snow in winter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The warmth to swell the grain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The breezes and the sunshine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And soft refreshing rain</a:t>
            </a:r>
            <a:endParaRPr lang="en-AU" altLang="en-US" sz="3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519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CA30DAFD-DA51-4DC2-1E5D-0633A7FF40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1587" y="2024608"/>
            <a:ext cx="9648825" cy="2808783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1800" dirty="0">
                <a:solidFill>
                  <a:srgbClr val="FFFFFF"/>
                </a:solidFill>
              </a:rPr>
              <a:t>Chorus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All good gifts around us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Are sent from heaven above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Then thank the Lord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O thank the Lord for all His love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E130CC9-7C59-2C85-B028-C1F75C5E29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687" y="1988629"/>
            <a:ext cx="10080625" cy="2880742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800" dirty="0">
                <a:solidFill>
                  <a:srgbClr val="FFFFFF"/>
                </a:solidFill>
              </a:rPr>
              <a:t>Verse 2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He only is the Maker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Of all things near and far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He paints the wayside flower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He lights the evening star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E130CC9-7C59-2C85-B028-C1F75C5E29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687" y="2096641"/>
            <a:ext cx="10080625" cy="2664718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The winds and waves obey Him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By Him the birds are fed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Much more to us His children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He gives our daily bread</a:t>
            </a:r>
            <a:endParaRPr lang="en-AU" sz="3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9439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1050B0C1-BAF0-D8D1-E309-EB3C360F84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4893" y="2007146"/>
            <a:ext cx="10082213" cy="2843708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1800" dirty="0">
                <a:solidFill>
                  <a:srgbClr val="FFFFFF"/>
                </a:solidFill>
              </a:rPr>
              <a:t>Chorus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All good gifts around us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Are sent from heaven above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Then thank the Lord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O thank the Lord for all His love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7BAE54A9-EAD5-7656-EC86-296DD4EE48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5868" y="2006767"/>
            <a:ext cx="9720263" cy="2844465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1800" dirty="0">
                <a:solidFill>
                  <a:srgbClr val="FFFFFF"/>
                </a:solidFill>
              </a:rPr>
              <a:t>Verse 3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We thank Thee then O Father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For all things bright and good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The seed time and the harvest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Our life our health our food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7BAE54A9-EAD5-7656-EC86-296DD4EE48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5868" y="2114779"/>
            <a:ext cx="9720263" cy="2628441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No gifts have we to offer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For all Thy love imparts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But that which Thou </a:t>
            </a:r>
            <a:r>
              <a:rPr lang="en-AU" altLang="en-US" sz="4000" dirty="0" err="1">
                <a:solidFill>
                  <a:srgbClr val="FFFFFF"/>
                </a:solidFill>
              </a:rPr>
              <a:t>desirest</a:t>
            </a:r>
            <a:endParaRPr lang="en-AU" altLang="en-US" sz="4000" dirty="0">
              <a:solidFill>
                <a:srgbClr val="FFFFFF"/>
              </a:solidFill>
            </a:endParaRP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Our humble thankful hearts</a:t>
            </a:r>
          </a:p>
        </p:txBody>
      </p:sp>
    </p:spTree>
    <p:extLst>
      <p:ext uri="{BB962C8B-B14F-4D97-AF65-F5344CB8AC3E}">
        <p14:creationId xmlns:p14="http://schemas.microsoft.com/office/powerpoint/2010/main" val="11272073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5A613CDF-34D7-8A45-0D5C-8ADA78919A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1156" y="1952662"/>
            <a:ext cx="8929688" cy="2952675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1800" dirty="0">
                <a:solidFill>
                  <a:srgbClr val="FFFFFF"/>
                </a:solidFill>
              </a:rPr>
              <a:t>Chorus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All good gifts around us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Are sent from heaven above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Then thank the Lord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O thank the Lord for all His love</a:t>
            </a:r>
          </a:p>
        </p:txBody>
      </p:sp>
      <p:sp>
        <p:nvSpPr>
          <p:cNvPr id="7171" name="Rectangle 1">
            <a:extLst>
              <a:ext uri="{FF2B5EF4-FFF2-40B4-BE49-F238E27FC236}">
                <a16:creationId xmlns:a16="http://schemas.microsoft.com/office/drawing/2014/main" id="{D84BEBD6-E66A-400A-4F6C-5EACA339F9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063" y="5859463"/>
            <a:ext cx="4572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 dirty="0">
                <a:solidFill>
                  <a:schemeClr val="bg1"/>
                </a:solidFill>
              </a:rPr>
              <a:t>CCLI Song # 328554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 dirty="0">
                <a:solidFill>
                  <a:schemeClr val="bg1"/>
                </a:solidFill>
              </a:rPr>
              <a:t>Jane Montgomery Campbell | Johann Abraham Peter Schulz | Matthias Claudius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 dirty="0">
                <a:solidFill>
                  <a:schemeClr val="bg1"/>
                </a:solidFill>
              </a:rPr>
              <a:t>© Words: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 dirty="0">
                <a:solidFill>
                  <a:schemeClr val="bg1"/>
                </a:solidFill>
              </a:rPr>
              <a:t>Music: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 dirty="0">
                <a:solidFill>
                  <a:schemeClr val="bg1"/>
                </a:solidFill>
              </a:rPr>
              <a:t>For use solely with the </a:t>
            </a:r>
            <a:r>
              <a:rPr lang="en-AU" altLang="en-US" sz="1000" dirty="0" err="1">
                <a:solidFill>
                  <a:schemeClr val="bg1"/>
                </a:solidFill>
              </a:rPr>
              <a:t>SongSelect</a:t>
            </a:r>
            <a:r>
              <a:rPr lang="en-AU" altLang="en-US" sz="1000" dirty="0">
                <a:solidFill>
                  <a:schemeClr val="bg1"/>
                </a:solidFill>
              </a:rPr>
              <a:t>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 dirty="0">
                <a:solidFill>
                  <a:schemeClr val="bg1"/>
                </a:solidFill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252</Words>
  <Application>Microsoft Office PowerPoint</Application>
  <PresentationFormat>Widescreen</PresentationFormat>
  <Paragraphs>48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 Plough The Fields And Scatter</dc:title>
  <dc:creator>ITS</dc:creator>
  <cp:lastModifiedBy>Narelle Wheaton</cp:lastModifiedBy>
  <cp:revision>5</cp:revision>
  <dcterms:created xsi:type="dcterms:W3CDTF">2015-12-30T04:41:45Z</dcterms:created>
  <dcterms:modified xsi:type="dcterms:W3CDTF">2023-06-06T06:53:46Z</dcterms:modified>
</cp:coreProperties>
</file>